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34B0-E286-49CC-842E-0679A0FED9D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426B-9622-47E7-B9BF-EE2D19665E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34B0-E286-49CC-842E-0679A0FED9D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426B-9622-47E7-B9BF-EE2D19665E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34B0-E286-49CC-842E-0679A0FED9D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426B-9622-47E7-B9BF-EE2D19665E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34B0-E286-49CC-842E-0679A0FED9D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426B-9622-47E7-B9BF-EE2D19665E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34B0-E286-49CC-842E-0679A0FED9D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49B426B-9622-47E7-B9BF-EE2D19665E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34B0-E286-49CC-842E-0679A0FED9D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426B-9622-47E7-B9BF-EE2D19665E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34B0-E286-49CC-842E-0679A0FED9D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426B-9622-47E7-B9BF-EE2D19665E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34B0-E286-49CC-842E-0679A0FED9D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426B-9622-47E7-B9BF-EE2D19665E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34B0-E286-49CC-842E-0679A0FED9D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426B-9622-47E7-B9BF-EE2D19665E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34B0-E286-49CC-842E-0679A0FED9D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426B-9622-47E7-B9BF-EE2D19665E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34B0-E286-49CC-842E-0679A0FED9D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426B-9622-47E7-B9BF-EE2D19665E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5E934B0-E286-49CC-842E-0679A0FED9D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49B426B-9622-47E7-B9BF-EE2D19665E6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Презентация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Герои любимых сказок. Аппликация из бросового материала.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Цель:</a:t>
            </a:r>
            <a:r>
              <a:rPr lang="ru-RU" dirty="0" smtClean="0"/>
              <a:t> </a:t>
            </a:r>
            <a:r>
              <a:rPr lang="ru-RU" sz="2700" dirty="0" smtClean="0">
                <a:solidFill>
                  <a:srgbClr val="002060"/>
                </a:solidFill>
              </a:rPr>
              <a:t>Совершенствовать умения в работе с цветной бумагой и бросовым материалом.</a:t>
            </a:r>
            <a:endParaRPr lang="ru-RU" sz="27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Необходимые материалы: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Цветная бумага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Ножницы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Клей титан или горячий пистолет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Пластмассовые коробочки от киндер сюрприза или от бахил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0520_07485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Этап 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Возьмем в руки коробочку от киндер сюрприза и сделаем отверстие ножницами или гвоздем.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Наша поделка будет служить украшением обычного простого карандаша.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0520_07270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Этап 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Наденем коробочку на карандаш.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Выбираем героя любой сказки и подбираем цвет.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Я буду делать медведя, поэтому возьму коричневый цвет.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Бумагу нужно порвать на кусочки.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0520_07523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Этап 3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Наносим клей на коробочку и приклеиваем на нее порванные кусочки. 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0520_07534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Итог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Вот что у нас получилось.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20200520_07571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Этап 4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Вырезаем дополнительные детали: уши, мордочку и приклеиваем на нашу готовую форму.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0520_08011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Готовая работа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>
                <a:solidFill>
                  <a:srgbClr val="C00000"/>
                </a:solidFill>
              </a:rPr>
              <a:t>Вот что у нас получилось!</a:t>
            </a:r>
            <a:endParaRPr lang="ru-RU" sz="4800" dirty="0">
              <a:solidFill>
                <a:srgbClr val="C00000"/>
              </a:solidFill>
            </a:endParaRPr>
          </a:p>
        </p:txBody>
      </p:sp>
      <p:pic>
        <p:nvPicPr>
          <p:cNvPr id="5" name="Содержимое 4" descr="20200520_08035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Успехов в работе!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1571612"/>
            <a:ext cx="6234147" cy="4669593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17</TotalTime>
  <Words>146</Words>
  <Application>Microsoft Office PowerPoint</Application>
  <PresentationFormat>Экран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Апекс</vt:lpstr>
      <vt:lpstr>Презентация</vt:lpstr>
      <vt:lpstr>Цель: Совершенствовать умения в работе с цветной бумагой и бросовым материалом.</vt:lpstr>
      <vt:lpstr>Этап 1</vt:lpstr>
      <vt:lpstr>Этап 2</vt:lpstr>
      <vt:lpstr>Этап 3</vt:lpstr>
      <vt:lpstr>Итог</vt:lpstr>
      <vt:lpstr>Этап 4</vt:lpstr>
      <vt:lpstr>Готовая работа</vt:lpstr>
      <vt:lpstr>Успехов в работе!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Ирина</dc:creator>
  <cp:lastModifiedBy>Ирина</cp:lastModifiedBy>
  <cp:revision>3</cp:revision>
  <dcterms:created xsi:type="dcterms:W3CDTF">2020-05-20T04:05:45Z</dcterms:created>
  <dcterms:modified xsi:type="dcterms:W3CDTF">2020-05-20T04:31:22Z</dcterms:modified>
</cp:coreProperties>
</file>